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9144000" cy="6858000" type="screen4x3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15620"/>
    <p:restoredTop sz="94660"/>
  </p:normalViewPr>
  <p:slideViewPr>
    <p:cSldViewPr showGuides="1">
      <p:cViewPr varScale="1">
        <p:scale>
          <a:sx n="113" d="100"/>
          <a:sy n="113" d="100"/>
        </p:scale>
        <p:origin x="-2418" y="-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smtClean="0"/>
              <a:t>Formatvorlage des Untertitelmasters durch Klicken bearbeiten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3063847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7105927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0550478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33472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840866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0015970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2203896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08686420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de-DE" smtClean="0"/>
              <a:t>Textmasterformat bearbeiten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8838903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0806807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708890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  <a:p>
            <a:pPr lvl="4"/>
            <a:r>
              <a:rPr lang="de-DE" smtClean="0"/>
              <a:t>Fünfte Ebene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5178958-D983-49BA-86C2-50678BF5209A}" type="datetimeFigureOut">
              <a:rPr lang="de-DE" smtClean="0"/>
              <a:t>20.03.2015</a:t>
            </a:fld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C6ACED-2145-4A12-B0C6-30A48AA43AF6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41340755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2126" y="1556792"/>
            <a:ext cx="1860082" cy="320386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grpSp>
        <p:nvGrpSpPr>
          <p:cNvPr id="8" name="Group 3"/>
          <p:cNvGrpSpPr>
            <a:grpSpLocks/>
          </p:cNvGrpSpPr>
          <p:nvPr/>
        </p:nvGrpSpPr>
        <p:grpSpPr bwMode="auto">
          <a:xfrm>
            <a:off x="274638" y="104775"/>
            <a:ext cx="8445500" cy="6596063"/>
            <a:chOff x="173" y="66"/>
            <a:chExt cx="5320" cy="4155"/>
          </a:xfrm>
        </p:grpSpPr>
        <p:grpSp>
          <p:nvGrpSpPr>
            <p:cNvPr id="9" name="Group 4"/>
            <p:cNvGrpSpPr>
              <a:grpSpLocks/>
            </p:cNvGrpSpPr>
            <p:nvPr/>
          </p:nvGrpSpPr>
          <p:grpSpPr bwMode="auto">
            <a:xfrm>
              <a:off x="210" y="66"/>
              <a:ext cx="5283" cy="480"/>
              <a:chOff x="189" y="48"/>
              <a:chExt cx="5283" cy="480"/>
            </a:xfrm>
          </p:grpSpPr>
          <p:sp>
            <p:nvSpPr>
              <p:cNvPr id="11" name="Line 5"/>
              <p:cNvSpPr>
                <a:spLocks noChangeShapeType="1"/>
              </p:cNvSpPr>
              <p:nvPr/>
            </p:nvSpPr>
            <p:spPr bwMode="auto">
              <a:xfrm>
                <a:off x="240" y="480"/>
                <a:ext cx="5232" cy="0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/>
              <a:lstStyle/>
              <a:p>
                <a:endParaRPr lang="de-DE"/>
              </a:p>
            </p:txBody>
          </p:sp>
          <p:pic>
            <p:nvPicPr>
              <p:cNvPr id="12" name="Picture 6"/>
              <p:cNvPicPr>
                <a:picLocks noChangeAspect="1" noChangeArrowheads="1"/>
              </p:cNvPicPr>
              <p:nvPr/>
            </p:nvPicPr>
            <p:blipFill>
              <a:blip r:embed="rId3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5120" y="48"/>
                <a:ext cx="304" cy="480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</p:pic>
          <p:sp>
            <p:nvSpPr>
              <p:cNvPr id="13" name="Text Box 7"/>
              <p:cNvSpPr txBox="1">
                <a:spLocks noChangeArrowheads="1"/>
              </p:cNvSpPr>
              <p:nvPr/>
            </p:nvSpPr>
            <p:spPr bwMode="auto">
              <a:xfrm>
                <a:off x="189" y="288"/>
                <a:ext cx="929" cy="194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none">
                <a:spAutoFit/>
              </a:bodyPr>
              <a:lstStyle>
                <a:lvl1pPr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1pPr>
                <a:lvl2pPr marL="742950" indent="-28575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2pPr>
                <a:lvl3pPr marL="11430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3pPr>
                <a:lvl4pPr marL="16002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4pPr>
                <a:lvl5pPr marL="2057400" indent="-228600" eaLnBrk="0" hangingPunct="0">
                  <a:defRPr>
                    <a:solidFill>
                      <a:schemeClr val="tx1"/>
                    </a:solidFill>
                    <a:latin typeface="Arial" charset="0"/>
                  </a:defRPr>
                </a:lvl5pPr>
                <a:lvl6pPr marL="25146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6pPr>
                <a:lvl7pPr marL="29718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7pPr>
                <a:lvl8pPr marL="34290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8pPr>
                <a:lvl9pPr marL="3886200" indent="-228600" eaLnBrk="0" fontAlgn="base" hangingPunct="0">
                  <a:spcBef>
                    <a:spcPct val="0"/>
                  </a:spcBef>
                  <a:spcAft>
                    <a:spcPct val="0"/>
                  </a:spcAft>
                  <a:defRPr>
                    <a:solidFill>
                      <a:schemeClr val="tx1"/>
                    </a:solidFill>
                    <a:latin typeface="Arial" charset="0"/>
                  </a:defRPr>
                </a:lvl9pPr>
              </a:lstStyle>
              <a:p>
                <a:pPr eaLnBrk="1" hangingPunct="1"/>
                <a:r>
                  <a:rPr lang="de-DE" sz="1400" b="1" dirty="0" smtClean="0">
                    <a:latin typeface="Times New Roman" pitchFamily="18" charset="0"/>
                  </a:rPr>
                  <a:t>Reliatech </a:t>
                </a:r>
                <a:r>
                  <a:rPr lang="de-DE" sz="1400" b="1" dirty="0">
                    <a:latin typeface="Times New Roman" pitchFamily="18" charset="0"/>
                  </a:rPr>
                  <a:t>GmbH</a:t>
                </a:r>
              </a:p>
            </p:txBody>
          </p:sp>
        </p:grpSp>
        <p:sp>
          <p:nvSpPr>
            <p:cNvPr id="10" name="Text Box 10"/>
            <p:cNvSpPr txBox="1">
              <a:spLocks noChangeArrowheads="1"/>
            </p:cNvSpPr>
            <p:nvPr/>
          </p:nvSpPr>
          <p:spPr bwMode="auto">
            <a:xfrm>
              <a:off x="173" y="4066"/>
              <a:ext cx="1736" cy="155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charset="0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charset="0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Arial" charset="0"/>
                </a:defRPr>
              </a:lvl9pPr>
            </a:lstStyle>
            <a:p>
              <a:pPr eaLnBrk="1" hangingPunct="1"/>
              <a:r>
                <a:rPr lang="de-DE" sz="1000" b="1" dirty="0">
                  <a:latin typeface="Times New Roman" pitchFamily="18" charset="0"/>
                </a:rPr>
                <a:t>http://www.reliatech.de / </a:t>
              </a:r>
              <a:r>
                <a:rPr lang="de-DE" sz="1000" b="1" dirty="0" smtClean="0">
                  <a:latin typeface="Times New Roman" pitchFamily="18" charset="0"/>
                </a:rPr>
                <a:t>orders@reliatech.de</a:t>
              </a:r>
              <a:endParaRPr lang="de-DE" sz="1000" b="1" dirty="0">
                <a:latin typeface="Times New Roman" pitchFamily="18" charset="0"/>
              </a:endParaRPr>
            </a:p>
          </p:txBody>
        </p:sp>
      </p:grpSp>
      <p:sp>
        <p:nvSpPr>
          <p:cNvPr id="14" name="Textfeld 1"/>
          <p:cNvSpPr txBox="1">
            <a:spLocks noChangeArrowheads="1"/>
          </p:cNvSpPr>
          <p:nvPr/>
        </p:nvSpPr>
        <p:spPr bwMode="auto">
          <a:xfrm>
            <a:off x="3056207" y="908274"/>
            <a:ext cx="3031600" cy="584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itchFamily="34" charset="0"/>
                <a:cs typeface="Arial" charset="0"/>
              </a:defRPr>
            </a:lvl9pPr>
          </a:lstStyle>
          <a:p>
            <a:pPr algn="ctr" eaLnBrk="1" hangingPunct="1"/>
            <a:r>
              <a:rPr lang="de-DE" b="1" u="sng" dirty="0" err="1" smtClean="0">
                <a:latin typeface="Times New Roman" pitchFamily="18" charset="0"/>
                <a:cs typeface="Times New Roman" pitchFamily="18" charset="0"/>
              </a:rPr>
              <a:t>Recombinant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b="1" u="sng" dirty="0" smtClean="0">
                <a:latin typeface="Times New Roman" pitchFamily="18" charset="0"/>
                <a:cs typeface="Times New Roman" pitchFamily="18" charset="0"/>
              </a:rPr>
              <a:t>human PlGF-2</a:t>
            </a:r>
            <a:endParaRPr lang="de-DE" b="1" u="sng" dirty="0" smtClean="0">
              <a:latin typeface="Times New Roman" pitchFamily="18" charset="0"/>
              <a:cs typeface="Times New Roman" pitchFamily="18" charset="0"/>
            </a:endParaRPr>
          </a:p>
          <a:p>
            <a:pPr algn="ctr" eaLnBrk="1" hangingPunct="1"/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(</a:t>
            </a:r>
            <a:r>
              <a:rPr lang="de-DE" sz="1400" dirty="0" err="1" smtClean="0">
                <a:latin typeface="Times New Roman" pitchFamily="18" charset="0"/>
                <a:cs typeface="Times New Roman" pitchFamily="18" charset="0"/>
              </a:rPr>
              <a:t>Cat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#300-019S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300-019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/ 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300-020</a:t>
            </a:r>
            <a:r>
              <a:rPr lang="de-DE" sz="1400" dirty="0" smtClean="0">
                <a:latin typeface="Times New Roman" pitchFamily="18" charset="0"/>
                <a:cs typeface="Times New Roman" pitchFamily="18" charset="0"/>
              </a:rPr>
              <a:t>) </a:t>
            </a:r>
            <a:endParaRPr lang="de-DE" sz="14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5" name="Textfeld 14"/>
          <p:cNvSpPr txBox="1"/>
          <p:nvPr/>
        </p:nvSpPr>
        <p:spPr>
          <a:xfrm>
            <a:off x="2670076" y="4912558"/>
            <a:ext cx="380418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de-DE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Fig. 1: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SDS-PAGE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analysis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of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recombinant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human PlGF-2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produced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in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insect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cells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Samples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was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loaded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in 15% SDS-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polyacrylamide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gel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under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non-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reducing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conditions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and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stained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with</a:t>
            </a:r>
            <a:r>
              <a:rPr lang="de-DE" sz="12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Coomassie </a:t>
            </a:r>
            <a:r>
              <a:rPr lang="de-DE" sz="1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blue</a:t>
            </a:r>
            <a:r>
              <a:rPr lang="de-DE" sz="1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de-DE" sz="1200" b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49968820"/>
      </p:ext>
    </p:extLst>
  </p:cSld>
  <p:clrMapOvr>
    <a:masterClrMapping/>
  </p:clrMapOvr>
</p:sld>
</file>

<file path=ppt/theme/theme1.xml><?xml version="1.0" encoding="utf-8"?>
<a:theme xmlns:a="http://schemas.openxmlformats.org/drawingml/2006/main" name="Larissa">
  <a:themeElements>
    <a:clrScheme name="Larissa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rissa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Larissa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51</Words>
  <Application>Microsoft Office PowerPoint</Application>
  <PresentationFormat>Bildschirmpräsentation (4:3)</PresentationFormat>
  <Paragraphs>5</Paragraphs>
  <Slides>1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1</vt:i4>
      </vt:variant>
      <vt:variant>
        <vt:lpstr>Folientitel</vt:lpstr>
      </vt:variant>
      <vt:variant>
        <vt:i4>1</vt:i4>
      </vt:variant>
    </vt:vector>
  </HeadingPairs>
  <TitlesOfParts>
    <vt:vector size="2" baseType="lpstr">
      <vt:lpstr>Larissa</vt:lpstr>
      <vt:lpstr>PowerPoint-Präsentation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Bernhard</dc:creator>
  <cp:lastModifiedBy>Bernhard</cp:lastModifiedBy>
  <cp:revision>4</cp:revision>
  <dcterms:created xsi:type="dcterms:W3CDTF">2012-03-13T15:16:14Z</dcterms:created>
  <dcterms:modified xsi:type="dcterms:W3CDTF">2015-03-20T11:48:17Z</dcterms:modified>
</cp:coreProperties>
</file>